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78B071-9BE1-EF53-2B92-99BBAFAAF0B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4895CB2-3F2E-D818-C21B-3610A602E3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510B8110-0E49-8C32-2C44-497077F7455C}"/>
              </a:ext>
            </a:extLst>
          </p:cNvPr>
          <p:cNvSpPr>
            <a:spLocks noGrp="1"/>
          </p:cNvSpPr>
          <p:nvPr>
            <p:ph type="dt" sz="half" idx="10"/>
          </p:nvPr>
        </p:nvSpPr>
        <p:spPr/>
        <p:txBody>
          <a:bodyPr/>
          <a:lstStyle/>
          <a:p>
            <a:fld id="{4355AFEC-A558-4FCD-8603-48B7FB0E389B}" type="datetimeFigureOut">
              <a:rPr lang="es-ES" smtClean="0"/>
              <a:t>10/12/2022</a:t>
            </a:fld>
            <a:endParaRPr lang="es-ES"/>
          </a:p>
        </p:txBody>
      </p:sp>
      <p:sp>
        <p:nvSpPr>
          <p:cNvPr id="5" name="Marcador de pie de página 4">
            <a:extLst>
              <a:ext uri="{FF2B5EF4-FFF2-40B4-BE49-F238E27FC236}">
                <a16:creationId xmlns:a16="http://schemas.microsoft.com/office/drawing/2014/main" id="{664BAD8E-07FF-671A-0D2F-336E0AF49CE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4A315EC-B9D3-CBC3-1264-F6BE7290DCE8}"/>
              </a:ext>
            </a:extLst>
          </p:cNvPr>
          <p:cNvSpPr>
            <a:spLocks noGrp="1"/>
          </p:cNvSpPr>
          <p:nvPr>
            <p:ph type="sldNum" sz="quarter" idx="12"/>
          </p:nvPr>
        </p:nvSpPr>
        <p:spPr/>
        <p:txBody>
          <a:bodyPr/>
          <a:lstStyle/>
          <a:p>
            <a:fld id="{8D340B77-3D3D-4444-9319-78739208605F}" type="slidenum">
              <a:rPr lang="es-ES" smtClean="0"/>
              <a:t>‹Nº›</a:t>
            </a:fld>
            <a:endParaRPr lang="es-ES"/>
          </a:p>
        </p:txBody>
      </p:sp>
    </p:spTree>
    <p:extLst>
      <p:ext uri="{BB962C8B-B14F-4D97-AF65-F5344CB8AC3E}">
        <p14:creationId xmlns:p14="http://schemas.microsoft.com/office/powerpoint/2010/main" val="3674495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73C632-DDED-1E9E-14DF-275C5E530A81}"/>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BF51468-B4CA-8277-0B4A-D100996D757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D610A71-78A3-D43F-D95F-9E98402C6F29}"/>
              </a:ext>
            </a:extLst>
          </p:cNvPr>
          <p:cNvSpPr>
            <a:spLocks noGrp="1"/>
          </p:cNvSpPr>
          <p:nvPr>
            <p:ph type="dt" sz="half" idx="10"/>
          </p:nvPr>
        </p:nvSpPr>
        <p:spPr/>
        <p:txBody>
          <a:bodyPr/>
          <a:lstStyle/>
          <a:p>
            <a:fld id="{4355AFEC-A558-4FCD-8603-48B7FB0E389B}" type="datetimeFigureOut">
              <a:rPr lang="es-ES" smtClean="0"/>
              <a:t>10/12/2022</a:t>
            </a:fld>
            <a:endParaRPr lang="es-ES"/>
          </a:p>
        </p:txBody>
      </p:sp>
      <p:sp>
        <p:nvSpPr>
          <p:cNvPr id="5" name="Marcador de pie de página 4">
            <a:extLst>
              <a:ext uri="{FF2B5EF4-FFF2-40B4-BE49-F238E27FC236}">
                <a16:creationId xmlns:a16="http://schemas.microsoft.com/office/drawing/2014/main" id="{9D116879-A017-72BF-43DE-9634072F703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756AA2B-946B-1721-1BFF-37469403D9A3}"/>
              </a:ext>
            </a:extLst>
          </p:cNvPr>
          <p:cNvSpPr>
            <a:spLocks noGrp="1"/>
          </p:cNvSpPr>
          <p:nvPr>
            <p:ph type="sldNum" sz="quarter" idx="12"/>
          </p:nvPr>
        </p:nvSpPr>
        <p:spPr/>
        <p:txBody>
          <a:bodyPr/>
          <a:lstStyle/>
          <a:p>
            <a:fld id="{8D340B77-3D3D-4444-9319-78739208605F}" type="slidenum">
              <a:rPr lang="es-ES" smtClean="0"/>
              <a:t>‹Nº›</a:t>
            </a:fld>
            <a:endParaRPr lang="es-ES"/>
          </a:p>
        </p:txBody>
      </p:sp>
    </p:spTree>
    <p:extLst>
      <p:ext uri="{BB962C8B-B14F-4D97-AF65-F5344CB8AC3E}">
        <p14:creationId xmlns:p14="http://schemas.microsoft.com/office/powerpoint/2010/main" val="1768853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6332C01-4920-760F-2335-7BAEB18CDD7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B74A3A2C-F04D-F8EF-59F2-93597B486AE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FE7AA4D-B8F0-793C-D3F6-6532F0EE632E}"/>
              </a:ext>
            </a:extLst>
          </p:cNvPr>
          <p:cNvSpPr>
            <a:spLocks noGrp="1"/>
          </p:cNvSpPr>
          <p:nvPr>
            <p:ph type="dt" sz="half" idx="10"/>
          </p:nvPr>
        </p:nvSpPr>
        <p:spPr/>
        <p:txBody>
          <a:bodyPr/>
          <a:lstStyle/>
          <a:p>
            <a:fld id="{4355AFEC-A558-4FCD-8603-48B7FB0E389B}" type="datetimeFigureOut">
              <a:rPr lang="es-ES" smtClean="0"/>
              <a:t>10/12/2022</a:t>
            </a:fld>
            <a:endParaRPr lang="es-ES"/>
          </a:p>
        </p:txBody>
      </p:sp>
      <p:sp>
        <p:nvSpPr>
          <p:cNvPr id="5" name="Marcador de pie de página 4">
            <a:extLst>
              <a:ext uri="{FF2B5EF4-FFF2-40B4-BE49-F238E27FC236}">
                <a16:creationId xmlns:a16="http://schemas.microsoft.com/office/drawing/2014/main" id="{FF6320F3-DDE3-852C-327A-D188AB1BE1C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68DC0DE-481D-8036-2667-228E0CFFD38E}"/>
              </a:ext>
            </a:extLst>
          </p:cNvPr>
          <p:cNvSpPr>
            <a:spLocks noGrp="1"/>
          </p:cNvSpPr>
          <p:nvPr>
            <p:ph type="sldNum" sz="quarter" idx="12"/>
          </p:nvPr>
        </p:nvSpPr>
        <p:spPr/>
        <p:txBody>
          <a:bodyPr/>
          <a:lstStyle/>
          <a:p>
            <a:fld id="{8D340B77-3D3D-4444-9319-78739208605F}" type="slidenum">
              <a:rPr lang="es-ES" smtClean="0"/>
              <a:t>‹Nº›</a:t>
            </a:fld>
            <a:endParaRPr lang="es-ES"/>
          </a:p>
        </p:txBody>
      </p:sp>
    </p:spTree>
    <p:extLst>
      <p:ext uri="{BB962C8B-B14F-4D97-AF65-F5344CB8AC3E}">
        <p14:creationId xmlns:p14="http://schemas.microsoft.com/office/powerpoint/2010/main" val="3144297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55DCE2-F71A-E959-F256-472593ADCDB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F38BBE3-A66A-FA3F-49F3-C09843DEBA6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A3DC045-3943-4762-137A-AB8D45CE4125}"/>
              </a:ext>
            </a:extLst>
          </p:cNvPr>
          <p:cNvSpPr>
            <a:spLocks noGrp="1"/>
          </p:cNvSpPr>
          <p:nvPr>
            <p:ph type="dt" sz="half" idx="10"/>
          </p:nvPr>
        </p:nvSpPr>
        <p:spPr/>
        <p:txBody>
          <a:bodyPr/>
          <a:lstStyle/>
          <a:p>
            <a:fld id="{4355AFEC-A558-4FCD-8603-48B7FB0E389B}" type="datetimeFigureOut">
              <a:rPr lang="es-ES" smtClean="0"/>
              <a:t>10/12/2022</a:t>
            </a:fld>
            <a:endParaRPr lang="es-ES"/>
          </a:p>
        </p:txBody>
      </p:sp>
      <p:sp>
        <p:nvSpPr>
          <p:cNvPr id="5" name="Marcador de pie de página 4">
            <a:extLst>
              <a:ext uri="{FF2B5EF4-FFF2-40B4-BE49-F238E27FC236}">
                <a16:creationId xmlns:a16="http://schemas.microsoft.com/office/drawing/2014/main" id="{00D3EB6F-4D39-16C5-202E-0C178888372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CF109EB-8A9E-A1E1-B7B9-486152CFC5C2}"/>
              </a:ext>
            </a:extLst>
          </p:cNvPr>
          <p:cNvSpPr>
            <a:spLocks noGrp="1"/>
          </p:cNvSpPr>
          <p:nvPr>
            <p:ph type="sldNum" sz="quarter" idx="12"/>
          </p:nvPr>
        </p:nvSpPr>
        <p:spPr/>
        <p:txBody>
          <a:bodyPr/>
          <a:lstStyle/>
          <a:p>
            <a:fld id="{8D340B77-3D3D-4444-9319-78739208605F}" type="slidenum">
              <a:rPr lang="es-ES" smtClean="0"/>
              <a:t>‹Nº›</a:t>
            </a:fld>
            <a:endParaRPr lang="es-ES"/>
          </a:p>
        </p:txBody>
      </p:sp>
    </p:spTree>
    <p:extLst>
      <p:ext uri="{BB962C8B-B14F-4D97-AF65-F5344CB8AC3E}">
        <p14:creationId xmlns:p14="http://schemas.microsoft.com/office/powerpoint/2010/main" val="330516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C672B1-E7C6-6497-128C-7EBAB9CA4C2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3EA33114-4F4B-A7ED-605F-7D5AB3A52E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37DC086-8524-003D-3DD5-97137638996A}"/>
              </a:ext>
            </a:extLst>
          </p:cNvPr>
          <p:cNvSpPr>
            <a:spLocks noGrp="1"/>
          </p:cNvSpPr>
          <p:nvPr>
            <p:ph type="dt" sz="half" idx="10"/>
          </p:nvPr>
        </p:nvSpPr>
        <p:spPr/>
        <p:txBody>
          <a:bodyPr/>
          <a:lstStyle/>
          <a:p>
            <a:fld id="{4355AFEC-A558-4FCD-8603-48B7FB0E389B}" type="datetimeFigureOut">
              <a:rPr lang="es-ES" smtClean="0"/>
              <a:t>10/12/2022</a:t>
            </a:fld>
            <a:endParaRPr lang="es-ES"/>
          </a:p>
        </p:txBody>
      </p:sp>
      <p:sp>
        <p:nvSpPr>
          <p:cNvPr id="5" name="Marcador de pie de página 4">
            <a:extLst>
              <a:ext uri="{FF2B5EF4-FFF2-40B4-BE49-F238E27FC236}">
                <a16:creationId xmlns:a16="http://schemas.microsoft.com/office/drawing/2014/main" id="{A4D3F17C-AEC8-1741-975F-C79B43EAE42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23A5E5C-5902-FC12-4EDF-617787D98246}"/>
              </a:ext>
            </a:extLst>
          </p:cNvPr>
          <p:cNvSpPr>
            <a:spLocks noGrp="1"/>
          </p:cNvSpPr>
          <p:nvPr>
            <p:ph type="sldNum" sz="quarter" idx="12"/>
          </p:nvPr>
        </p:nvSpPr>
        <p:spPr/>
        <p:txBody>
          <a:bodyPr/>
          <a:lstStyle/>
          <a:p>
            <a:fld id="{8D340B77-3D3D-4444-9319-78739208605F}" type="slidenum">
              <a:rPr lang="es-ES" smtClean="0"/>
              <a:t>‹Nº›</a:t>
            </a:fld>
            <a:endParaRPr lang="es-ES"/>
          </a:p>
        </p:txBody>
      </p:sp>
    </p:spTree>
    <p:extLst>
      <p:ext uri="{BB962C8B-B14F-4D97-AF65-F5344CB8AC3E}">
        <p14:creationId xmlns:p14="http://schemas.microsoft.com/office/powerpoint/2010/main" val="1164404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5ACF3B-98DA-D00E-340A-238DB47BDF9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0EDEAE4-CED1-79DC-ECF3-9718CCC3343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C2B311FE-880D-3D57-231D-A4BC32CDB8E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76F32C06-657F-EBA0-EAD2-1DC134E453A5}"/>
              </a:ext>
            </a:extLst>
          </p:cNvPr>
          <p:cNvSpPr>
            <a:spLocks noGrp="1"/>
          </p:cNvSpPr>
          <p:nvPr>
            <p:ph type="dt" sz="half" idx="10"/>
          </p:nvPr>
        </p:nvSpPr>
        <p:spPr/>
        <p:txBody>
          <a:bodyPr/>
          <a:lstStyle/>
          <a:p>
            <a:fld id="{4355AFEC-A558-4FCD-8603-48B7FB0E389B}" type="datetimeFigureOut">
              <a:rPr lang="es-ES" smtClean="0"/>
              <a:t>10/12/2022</a:t>
            </a:fld>
            <a:endParaRPr lang="es-ES"/>
          </a:p>
        </p:txBody>
      </p:sp>
      <p:sp>
        <p:nvSpPr>
          <p:cNvPr id="6" name="Marcador de pie de página 5">
            <a:extLst>
              <a:ext uri="{FF2B5EF4-FFF2-40B4-BE49-F238E27FC236}">
                <a16:creationId xmlns:a16="http://schemas.microsoft.com/office/drawing/2014/main" id="{67D27855-6771-7DE8-D9D0-42F9458D018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201A485-30B2-D0F8-A7E5-79A62CFC0AAD}"/>
              </a:ext>
            </a:extLst>
          </p:cNvPr>
          <p:cNvSpPr>
            <a:spLocks noGrp="1"/>
          </p:cNvSpPr>
          <p:nvPr>
            <p:ph type="sldNum" sz="quarter" idx="12"/>
          </p:nvPr>
        </p:nvSpPr>
        <p:spPr/>
        <p:txBody>
          <a:bodyPr/>
          <a:lstStyle/>
          <a:p>
            <a:fld id="{8D340B77-3D3D-4444-9319-78739208605F}" type="slidenum">
              <a:rPr lang="es-ES" smtClean="0"/>
              <a:t>‹Nº›</a:t>
            </a:fld>
            <a:endParaRPr lang="es-ES"/>
          </a:p>
        </p:txBody>
      </p:sp>
    </p:spTree>
    <p:extLst>
      <p:ext uri="{BB962C8B-B14F-4D97-AF65-F5344CB8AC3E}">
        <p14:creationId xmlns:p14="http://schemas.microsoft.com/office/powerpoint/2010/main" val="101092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B7D8D2-8F38-2EED-C1DE-C52A06E6FD20}"/>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CB62A5A-3190-00A7-E832-2D99096879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93A772B-487B-5176-D6EF-25B516F8CAE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5B9D6FE7-A7AE-A560-A9D2-17146D55A6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4AC7C14-6AD6-5361-3880-B9B44DEE0B4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32965784-6F1B-AF26-AFBA-E2F07E465BA8}"/>
              </a:ext>
            </a:extLst>
          </p:cNvPr>
          <p:cNvSpPr>
            <a:spLocks noGrp="1"/>
          </p:cNvSpPr>
          <p:nvPr>
            <p:ph type="dt" sz="half" idx="10"/>
          </p:nvPr>
        </p:nvSpPr>
        <p:spPr/>
        <p:txBody>
          <a:bodyPr/>
          <a:lstStyle/>
          <a:p>
            <a:fld id="{4355AFEC-A558-4FCD-8603-48B7FB0E389B}" type="datetimeFigureOut">
              <a:rPr lang="es-ES" smtClean="0"/>
              <a:t>10/12/2022</a:t>
            </a:fld>
            <a:endParaRPr lang="es-ES"/>
          </a:p>
        </p:txBody>
      </p:sp>
      <p:sp>
        <p:nvSpPr>
          <p:cNvPr id="8" name="Marcador de pie de página 7">
            <a:extLst>
              <a:ext uri="{FF2B5EF4-FFF2-40B4-BE49-F238E27FC236}">
                <a16:creationId xmlns:a16="http://schemas.microsoft.com/office/drawing/2014/main" id="{C5645D46-1F98-1BCE-C293-6A2DF3ED0FC2}"/>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C10FE81A-C2BD-808D-543E-1A93066A8680}"/>
              </a:ext>
            </a:extLst>
          </p:cNvPr>
          <p:cNvSpPr>
            <a:spLocks noGrp="1"/>
          </p:cNvSpPr>
          <p:nvPr>
            <p:ph type="sldNum" sz="quarter" idx="12"/>
          </p:nvPr>
        </p:nvSpPr>
        <p:spPr/>
        <p:txBody>
          <a:bodyPr/>
          <a:lstStyle/>
          <a:p>
            <a:fld id="{8D340B77-3D3D-4444-9319-78739208605F}" type="slidenum">
              <a:rPr lang="es-ES" smtClean="0"/>
              <a:t>‹Nº›</a:t>
            </a:fld>
            <a:endParaRPr lang="es-ES"/>
          </a:p>
        </p:txBody>
      </p:sp>
    </p:spTree>
    <p:extLst>
      <p:ext uri="{BB962C8B-B14F-4D97-AF65-F5344CB8AC3E}">
        <p14:creationId xmlns:p14="http://schemas.microsoft.com/office/powerpoint/2010/main" val="3771776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3201D0-4BA2-3E17-F364-8FD3AEAE883E}"/>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AD38A3C8-7D2E-DE4B-5FCC-6C39A44E6455}"/>
              </a:ext>
            </a:extLst>
          </p:cNvPr>
          <p:cNvSpPr>
            <a:spLocks noGrp="1"/>
          </p:cNvSpPr>
          <p:nvPr>
            <p:ph type="dt" sz="half" idx="10"/>
          </p:nvPr>
        </p:nvSpPr>
        <p:spPr/>
        <p:txBody>
          <a:bodyPr/>
          <a:lstStyle/>
          <a:p>
            <a:fld id="{4355AFEC-A558-4FCD-8603-48B7FB0E389B}" type="datetimeFigureOut">
              <a:rPr lang="es-ES" smtClean="0"/>
              <a:t>10/12/2022</a:t>
            </a:fld>
            <a:endParaRPr lang="es-ES"/>
          </a:p>
        </p:txBody>
      </p:sp>
      <p:sp>
        <p:nvSpPr>
          <p:cNvPr id="4" name="Marcador de pie de página 3">
            <a:extLst>
              <a:ext uri="{FF2B5EF4-FFF2-40B4-BE49-F238E27FC236}">
                <a16:creationId xmlns:a16="http://schemas.microsoft.com/office/drawing/2014/main" id="{23CB395B-18B4-E370-3742-5E1C542BFB6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D65A8ADA-27E2-3E52-E055-5127A55826B7}"/>
              </a:ext>
            </a:extLst>
          </p:cNvPr>
          <p:cNvSpPr>
            <a:spLocks noGrp="1"/>
          </p:cNvSpPr>
          <p:nvPr>
            <p:ph type="sldNum" sz="quarter" idx="12"/>
          </p:nvPr>
        </p:nvSpPr>
        <p:spPr/>
        <p:txBody>
          <a:bodyPr/>
          <a:lstStyle/>
          <a:p>
            <a:fld id="{8D340B77-3D3D-4444-9319-78739208605F}" type="slidenum">
              <a:rPr lang="es-ES" smtClean="0"/>
              <a:t>‹Nº›</a:t>
            </a:fld>
            <a:endParaRPr lang="es-ES"/>
          </a:p>
        </p:txBody>
      </p:sp>
    </p:spTree>
    <p:extLst>
      <p:ext uri="{BB962C8B-B14F-4D97-AF65-F5344CB8AC3E}">
        <p14:creationId xmlns:p14="http://schemas.microsoft.com/office/powerpoint/2010/main" val="2964873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49A4F53-2AD9-A45C-0B31-0C67D14CAA88}"/>
              </a:ext>
            </a:extLst>
          </p:cNvPr>
          <p:cNvSpPr>
            <a:spLocks noGrp="1"/>
          </p:cNvSpPr>
          <p:nvPr>
            <p:ph type="dt" sz="half" idx="10"/>
          </p:nvPr>
        </p:nvSpPr>
        <p:spPr/>
        <p:txBody>
          <a:bodyPr/>
          <a:lstStyle/>
          <a:p>
            <a:fld id="{4355AFEC-A558-4FCD-8603-48B7FB0E389B}" type="datetimeFigureOut">
              <a:rPr lang="es-ES" smtClean="0"/>
              <a:t>10/12/2022</a:t>
            </a:fld>
            <a:endParaRPr lang="es-ES"/>
          </a:p>
        </p:txBody>
      </p:sp>
      <p:sp>
        <p:nvSpPr>
          <p:cNvPr id="3" name="Marcador de pie de página 2">
            <a:extLst>
              <a:ext uri="{FF2B5EF4-FFF2-40B4-BE49-F238E27FC236}">
                <a16:creationId xmlns:a16="http://schemas.microsoft.com/office/drawing/2014/main" id="{04B03BFE-4AB4-D8C6-5B9B-EDA13B7FF6CE}"/>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7A391576-AE04-299E-16B5-172170046568}"/>
              </a:ext>
            </a:extLst>
          </p:cNvPr>
          <p:cNvSpPr>
            <a:spLocks noGrp="1"/>
          </p:cNvSpPr>
          <p:nvPr>
            <p:ph type="sldNum" sz="quarter" idx="12"/>
          </p:nvPr>
        </p:nvSpPr>
        <p:spPr/>
        <p:txBody>
          <a:bodyPr/>
          <a:lstStyle/>
          <a:p>
            <a:fld id="{8D340B77-3D3D-4444-9319-78739208605F}" type="slidenum">
              <a:rPr lang="es-ES" smtClean="0"/>
              <a:t>‹Nº›</a:t>
            </a:fld>
            <a:endParaRPr lang="es-ES"/>
          </a:p>
        </p:txBody>
      </p:sp>
    </p:spTree>
    <p:extLst>
      <p:ext uri="{BB962C8B-B14F-4D97-AF65-F5344CB8AC3E}">
        <p14:creationId xmlns:p14="http://schemas.microsoft.com/office/powerpoint/2010/main" val="27508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A43C5A-19B8-C7D7-AADF-363BABC97EC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5DB6FC4-38B9-0380-5CE0-77437886FA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BB23F51-9A5D-D9C1-2F3C-0F8B8A1857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881FBD3-7E92-C239-0E1F-AD8DE80D27FD}"/>
              </a:ext>
            </a:extLst>
          </p:cNvPr>
          <p:cNvSpPr>
            <a:spLocks noGrp="1"/>
          </p:cNvSpPr>
          <p:nvPr>
            <p:ph type="dt" sz="half" idx="10"/>
          </p:nvPr>
        </p:nvSpPr>
        <p:spPr/>
        <p:txBody>
          <a:bodyPr/>
          <a:lstStyle/>
          <a:p>
            <a:fld id="{4355AFEC-A558-4FCD-8603-48B7FB0E389B}" type="datetimeFigureOut">
              <a:rPr lang="es-ES" smtClean="0"/>
              <a:t>10/12/2022</a:t>
            </a:fld>
            <a:endParaRPr lang="es-ES"/>
          </a:p>
        </p:txBody>
      </p:sp>
      <p:sp>
        <p:nvSpPr>
          <p:cNvPr id="6" name="Marcador de pie de página 5">
            <a:extLst>
              <a:ext uri="{FF2B5EF4-FFF2-40B4-BE49-F238E27FC236}">
                <a16:creationId xmlns:a16="http://schemas.microsoft.com/office/drawing/2014/main" id="{D463A9C6-1905-7922-257B-17D85ADAE70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C025821-F4C5-F83D-2DB7-29F40D903087}"/>
              </a:ext>
            </a:extLst>
          </p:cNvPr>
          <p:cNvSpPr>
            <a:spLocks noGrp="1"/>
          </p:cNvSpPr>
          <p:nvPr>
            <p:ph type="sldNum" sz="quarter" idx="12"/>
          </p:nvPr>
        </p:nvSpPr>
        <p:spPr/>
        <p:txBody>
          <a:bodyPr/>
          <a:lstStyle/>
          <a:p>
            <a:fld id="{8D340B77-3D3D-4444-9319-78739208605F}" type="slidenum">
              <a:rPr lang="es-ES" smtClean="0"/>
              <a:t>‹Nº›</a:t>
            </a:fld>
            <a:endParaRPr lang="es-ES"/>
          </a:p>
        </p:txBody>
      </p:sp>
    </p:spTree>
    <p:extLst>
      <p:ext uri="{BB962C8B-B14F-4D97-AF65-F5344CB8AC3E}">
        <p14:creationId xmlns:p14="http://schemas.microsoft.com/office/powerpoint/2010/main" val="2408629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69D324-FB1B-2D5D-B2A8-E77FD9A079F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8752D20-BFC5-58CB-978B-35EEED75D8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90808A6E-9B30-B290-27B7-4235ACB29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C0D5E31-79B1-CA31-29FA-9CA6939447FB}"/>
              </a:ext>
            </a:extLst>
          </p:cNvPr>
          <p:cNvSpPr>
            <a:spLocks noGrp="1"/>
          </p:cNvSpPr>
          <p:nvPr>
            <p:ph type="dt" sz="half" idx="10"/>
          </p:nvPr>
        </p:nvSpPr>
        <p:spPr/>
        <p:txBody>
          <a:bodyPr/>
          <a:lstStyle/>
          <a:p>
            <a:fld id="{4355AFEC-A558-4FCD-8603-48B7FB0E389B}" type="datetimeFigureOut">
              <a:rPr lang="es-ES" smtClean="0"/>
              <a:t>10/12/2022</a:t>
            </a:fld>
            <a:endParaRPr lang="es-ES"/>
          </a:p>
        </p:txBody>
      </p:sp>
      <p:sp>
        <p:nvSpPr>
          <p:cNvPr id="6" name="Marcador de pie de página 5">
            <a:extLst>
              <a:ext uri="{FF2B5EF4-FFF2-40B4-BE49-F238E27FC236}">
                <a16:creationId xmlns:a16="http://schemas.microsoft.com/office/drawing/2014/main" id="{DB257555-4090-66B2-A655-6604D1E508A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F0081CA-12AB-4A12-831F-729472D12246}"/>
              </a:ext>
            </a:extLst>
          </p:cNvPr>
          <p:cNvSpPr>
            <a:spLocks noGrp="1"/>
          </p:cNvSpPr>
          <p:nvPr>
            <p:ph type="sldNum" sz="quarter" idx="12"/>
          </p:nvPr>
        </p:nvSpPr>
        <p:spPr/>
        <p:txBody>
          <a:bodyPr/>
          <a:lstStyle/>
          <a:p>
            <a:fld id="{8D340B77-3D3D-4444-9319-78739208605F}" type="slidenum">
              <a:rPr lang="es-ES" smtClean="0"/>
              <a:t>‹Nº›</a:t>
            </a:fld>
            <a:endParaRPr lang="es-ES"/>
          </a:p>
        </p:txBody>
      </p:sp>
    </p:spTree>
    <p:extLst>
      <p:ext uri="{BB962C8B-B14F-4D97-AF65-F5344CB8AC3E}">
        <p14:creationId xmlns:p14="http://schemas.microsoft.com/office/powerpoint/2010/main" val="1180135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2FE369E-8C19-F849-A415-677099DE8B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BD0ECC7-A5AE-1E9B-588D-C41C65918B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D5C8199-664E-4A3E-D16C-1CCAE91F7A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5AFEC-A558-4FCD-8603-48B7FB0E389B}" type="datetimeFigureOut">
              <a:rPr lang="es-ES" smtClean="0"/>
              <a:t>10/12/2022</a:t>
            </a:fld>
            <a:endParaRPr lang="es-ES"/>
          </a:p>
        </p:txBody>
      </p:sp>
      <p:sp>
        <p:nvSpPr>
          <p:cNvPr id="5" name="Marcador de pie de página 4">
            <a:extLst>
              <a:ext uri="{FF2B5EF4-FFF2-40B4-BE49-F238E27FC236}">
                <a16:creationId xmlns:a16="http://schemas.microsoft.com/office/drawing/2014/main" id="{10A2A5BD-AA1D-1400-7C92-67DF07F678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27F906D2-48DD-E4B9-2C00-1EF7FA70CD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40B77-3D3D-4444-9319-78739208605F}" type="slidenum">
              <a:rPr lang="es-ES" smtClean="0"/>
              <a:t>‹Nº›</a:t>
            </a:fld>
            <a:endParaRPr lang="es-ES"/>
          </a:p>
        </p:txBody>
      </p:sp>
    </p:spTree>
    <p:extLst>
      <p:ext uri="{BB962C8B-B14F-4D97-AF65-F5344CB8AC3E}">
        <p14:creationId xmlns:p14="http://schemas.microsoft.com/office/powerpoint/2010/main" val="1565848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327BEC-CAE1-08DA-CE38-80D7B68D71DE}"/>
              </a:ext>
            </a:extLst>
          </p:cNvPr>
          <p:cNvSpPr>
            <a:spLocks noGrp="1"/>
          </p:cNvSpPr>
          <p:nvPr>
            <p:ph type="ctrTitle"/>
          </p:nvPr>
        </p:nvSpPr>
        <p:spPr/>
        <p:txBody>
          <a:bodyPr/>
          <a:lstStyle/>
          <a:p>
            <a:r>
              <a:rPr lang="es-ES" dirty="0"/>
              <a:t>¿EN QUÉ SOPORTE PODEMOS DIBUJAR?</a:t>
            </a:r>
          </a:p>
        </p:txBody>
      </p:sp>
      <p:sp>
        <p:nvSpPr>
          <p:cNvPr id="3" name="Subtítulo 2">
            <a:extLst>
              <a:ext uri="{FF2B5EF4-FFF2-40B4-BE49-F238E27FC236}">
                <a16:creationId xmlns:a16="http://schemas.microsoft.com/office/drawing/2014/main" id="{14B06C59-BD79-BF9F-7E80-35032E2AE7DC}"/>
              </a:ext>
            </a:extLst>
          </p:cNvPr>
          <p:cNvSpPr>
            <a:spLocks noGrp="1"/>
          </p:cNvSpPr>
          <p:nvPr>
            <p:ph type="subTitle" idx="1"/>
          </p:nvPr>
        </p:nvSpPr>
        <p:spPr/>
        <p:txBody>
          <a:bodyPr/>
          <a:lstStyle/>
          <a:p>
            <a:endParaRPr lang="es-ES"/>
          </a:p>
        </p:txBody>
      </p:sp>
    </p:spTree>
    <p:extLst>
      <p:ext uri="{BB962C8B-B14F-4D97-AF65-F5344CB8AC3E}">
        <p14:creationId xmlns:p14="http://schemas.microsoft.com/office/powerpoint/2010/main" val="1868042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6D9C3B8-F4A1-F25E-14EC-911A4C816ADC}"/>
              </a:ext>
            </a:extLst>
          </p:cNvPr>
          <p:cNvSpPr>
            <a:spLocks noGrp="1"/>
          </p:cNvSpPr>
          <p:nvPr>
            <p:ph type="ctrTitle"/>
          </p:nvPr>
        </p:nvSpPr>
        <p:spPr>
          <a:xfrm>
            <a:off x="1524000" y="798273"/>
            <a:ext cx="9144000" cy="2060675"/>
          </a:xfrm>
        </p:spPr>
        <p:txBody>
          <a:bodyPr/>
          <a:lstStyle/>
          <a:p>
            <a:r>
              <a:rPr lang="es-ES" dirty="0"/>
              <a:t>SOPORTES CLÁSICOS PARA EL DIBUJO</a:t>
            </a:r>
          </a:p>
        </p:txBody>
      </p:sp>
      <p:sp>
        <p:nvSpPr>
          <p:cNvPr id="5" name="Subtítulo 4">
            <a:extLst>
              <a:ext uri="{FF2B5EF4-FFF2-40B4-BE49-F238E27FC236}">
                <a16:creationId xmlns:a16="http://schemas.microsoft.com/office/drawing/2014/main" id="{01754AF5-F4E6-E2DC-3761-0EFA822CD594}"/>
              </a:ext>
            </a:extLst>
          </p:cNvPr>
          <p:cNvSpPr>
            <a:spLocks noGrp="1"/>
          </p:cNvSpPr>
          <p:nvPr>
            <p:ph type="subTitle" idx="1"/>
          </p:nvPr>
        </p:nvSpPr>
        <p:spPr/>
        <p:txBody>
          <a:bodyPr/>
          <a:lstStyle/>
          <a:p>
            <a:pPr marL="342900" indent="-342900" algn="l">
              <a:buFont typeface="Arial" panose="020B0604020202020204" pitchFamily="34" charset="0"/>
              <a:buChar char="•"/>
            </a:pPr>
            <a:r>
              <a:rPr lang="es-ES" dirty="0"/>
              <a:t>PAPEL Y CARTÓN</a:t>
            </a:r>
          </a:p>
          <a:p>
            <a:pPr marL="342900" indent="-342900" algn="l">
              <a:buFont typeface="Arial" panose="020B0604020202020204" pitchFamily="34" charset="0"/>
              <a:buChar char="•"/>
            </a:pPr>
            <a:r>
              <a:rPr lang="es-ES" dirty="0"/>
              <a:t>PLANCHAS PARA GRABADO: ZINC, COBRE, LINÓLEO, PIEDRA (LITOGRAFÍA)</a:t>
            </a:r>
          </a:p>
        </p:txBody>
      </p:sp>
    </p:spTree>
    <p:extLst>
      <p:ext uri="{BB962C8B-B14F-4D97-AF65-F5344CB8AC3E}">
        <p14:creationId xmlns:p14="http://schemas.microsoft.com/office/powerpoint/2010/main" val="1536311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109F8D09-1372-D0E1-8593-22B8EA839A85}"/>
              </a:ext>
            </a:extLst>
          </p:cNvPr>
          <p:cNvSpPr>
            <a:spLocks noGrp="1"/>
          </p:cNvSpPr>
          <p:nvPr>
            <p:ph type="ctrTitle"/>
          </p:nvPr>
        </p:nvSpPr>
        <p:spPr>
          <a:xfrm>
            <a:off x="1524000" y="242687"/>
            <a:ext cx="9144000" cy="1794457"/>
          </a:xfrm>
        </p:spPr>
        <p:txBody>
          <a:bodyPr/>
          <a:lstStyle/>
          <a:p>
            <a:r>
              <a:rPr lang="es-ES" dirty="0"/>
              <a:t>PAPEL PARA DIBUJAR</a:t>
            </a:r>
          </a:p>
        </p:txBody>
      </p:sp>
      <p:sp>
        <p:nvSpPr>
          <p:cNvPr id="5" name="Subtítulo 4">
            <a:extLst>
              <a:ext uri="{FF2B5EF4-FFF2-40B4-BE49-F238E27FC236}">
                <a16:creationId xmlns:a16="http://schemas.microsoft.com/office/drawing/2014/main" id="{FAB5E666-F982-AEE2-E121-3113EC0A90E7}"/>
              </a:ext>
            </a:extLst>
          </p:cNvPr>
          <p:cNvSpPr>
            <a:spLocks noGrp="1"/>
          </p:cNvSpPr>
          <p:nvPr>
            <p:ph type="subTitle" idx="1"/>
          </p:nvPr>
        </p:nvSpPr>
        <p:spPr>
          <a:xfrm>
            <a:off x="1524000" y="2748204"/>
            <a:ext cx="9144000" cy="2081131"/>
          </a:xfrm>
        </p:spPr>
        <p:txBody>
          <a:bodyPr>
            <a:noAutofit/>
          </a:bodyPr>
          <a:lstStyle/>
          <a:p>
            <a:pPr marL="342900" indent="-342900" algn="l">
              <a:buFont typeface="Arial" panose="020B0604020202020204" pitchFamily="34" charset="0"/>
              <a:buChar char="•"/>
            </a:pPr>
            <a:r>
              <a:rPr lang="es-ES" dirty="0">
                <a:solidFill>
                  <a:srgbClr val="FF0000"/>
                </a:solidFill>
              </a:rPr>
              <a:t>PARA DIBUJO TÉCNICO: </a:t>
            </a:r>
            <a:r>
              <a:rPr lang="es-ES" dirty="0"/>
              <a:t>SATINADO Y RESISTENTE, DEBE FACILITAR EL TRAZO LIMPIO DEL LÁPIZ Y UN FLUJO UNIFORME DE TINTA.</a:t>
            </a:r>
          </a:p>
          <a:p>
            <a:pPr marL="342900" indent="-342900" algn="l">
              <a:buFont typeface="Arial" panose="020B0604020202020204" pitchFamily="34" charset="0"/>
              <a:buChar char="•"/>
            </a:pPr>
            <a:endParaRPr lang="es-ES" dirty="0"/>
          </a:p>
          <a:p>
            <a:pPr marL="342900" indent="-342900" algn="l">
              <a:buFont typeface="Arial" panose="020B0604020202020204" pitchFamily="34" charset="0"/>
              <a:buChar char="•"/>
            </a:pPr>
            <a:r>
              <a:rPr lang="es-ES" dirty="0">
                <a:solidFill>
                  <a:srgbClr val="FF0000"/>
                </a:solidFill>
              </a:rPr>
              <a:t>PARA DIBUJO ARTÍSTICO: </a:t>
            </a:r>
            <a:r>
              <a:rPr lang="es-ES" dirty="0"/>
              <a:t>DEPENDE DE LOS OBJETIVOS EXPRESIVOS Y DEL TIPO DE MATERIAL QUE SE UTILICE.</a:t>
            </a:r>
          </a:p>
        </p:txBody>
      </p:sp>
    </p:spTree>
    <p:extLst>
      <p:ext uri="{BB962C8B-B14F-4D97-AF65-F5344CB8AC3E}">
        <p14:creationId xmlns:p14="http://schemas.microsoft.com/office/powerpoint/2010/main" val="2084337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1FC877F-D1E5-F637-61F3-809650084B0C}"/>
              </a:ext>
            </a:extLst>
          </p:cNvPr>
          <p:cNvSpPr>
            <a:spLocks noGrp="1"/>
          </p:cNvSpPr>
          <p:nvPr>
            <p:ph type="ctrTitle"/>
          </p:nvPr>
        </p:nvSpPr>
        <p:spPr>
          <a:xfrm>
            <a:off x="1524000" y="522147"/>
            <a:ext cx="9144000" cy="1885387"/>
          </a:xfrm>
        </p:spPr>
        <p:txBody>
          <a:bodyPr/>
          <a:lstStyle/>
          <a:p>
            <a:r>
              <a:rPr lang="es-ES" dirty="0"/>
              <a:t>PAPEL PARA DIBUJO ARTÍSTICO</a:t>
            </a:r>
          </a:p>
        </p:txBody>
      </p:sp>
      <p:sp>
        <p:nvSpPr>
          <p:cNvPr id="5" name="Subtítulo 4">
            <a:extLst>
              <a:ext uri="{FF2B5EF4-FFF2-40B4-BE49-F238E27FC236}">
                <a16:creationId xmlns:a16="http://schemas.microsoft.com/office/drawing/2014/main" id="{D3561807-F870-3E40-1382-982CCFE67F28}"/>
              </a:ext>
            </a:extLst>
          </p:cNvPr>
          <p:cNvSpPr>
            <a:spLocks noGrp="1"/>
          </p:cNvSpPr>
          <p:nvPr>
            <p:ph type="subTitle" idx="1"/>
          </p:nvPr>
        </p:nvSpPr>
        <p:spPr>
          <a:xfrm>
            <a:off x="1524000" y="2905246"/>
            <a:ext cx="9144000" cy="2777924"/>
          </a:xfrm>
        </p:spPr>
        <p:txBody>
          <a:bodyPr>
            <a:noAutofit/>
          </a:bodyPr>
          <a:lstStyle/>
          <a:p>
            <a:pPr marL="342900" indent="-342900" algn="l">
              <a:buFont typeface="Arial" panose="020B0604020202020204" pitchFamily="34" charset="0"/>
              <a:buChar char="•"/>
            </a:pPr>
            <a:r>
              <a:rPr lang="es-ES" dirty="0"/>
              <a:t>PAPELES LISOS, ESTUCADOS Y SATINADOS</a:t>
            </a:r>
          </a:p>
          <a:p>
            <a:pPr lvl="1" algn="l"/>
            <a:r>
              <a:rPr lang="es-ES" dirty="0"/>
              <a:t>Son adecuados para el uso de tinta china y tintas de colores, con pincel o plumilla, especialmente si queremos hacer un trabajo de línea limpia. También para el trabajo con rotuladores</a:t>
            </a:r>
          </a:p>
          <a:p>
            <a:pPr lvl="1" algn="l"/>
            <a:endParaRPr lang="es-ES" dirty="0"/>
          </a:p>
          <a:p>
            <a:pPr lvl="1" algn="l"/>
            <a:r>
              <a:rPr lang="es-ES" dirty="0"/>
              <a:t>Son adecuados igualmente para dibujar con grafito, si predomina la línea</a:t>
            </a:r>
          </a:p>
          <a:p>
            <a:pPr lvl="1" algn="l"/>
            <a:endParaRPr lang="es-ES" dirty="0"/>
          </a:p>
          <a:p>
            <a:pPr lvl="1" algn="l"/>
            <a:r>
              <a:rPr lang="es-ES" dirty="0"/>
              <a:t>Se utilizan mucho en Diseño Gráfico</a:t>
            </a:r>
          </a:p>
        </p:txBody>
      </p:sp>
    </p:spTree>
    <p:extLst>
      <p:ext uri="{BB962C8B-B14F-4D97-AF65-F5344CB8AC3E}">
        <p14:creationId xmlns:p14="http://schemas.microsoft.com/office/powerpoint/2010/main" val="2256788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CB4575A3-5C8F-8DDF-BFC6-4A935DE59077}"/>
              </a:ext>
            </a:extLst>
          </p:cNvPr>
          <p:cNvSpPr>
            <a:spLocks noGrp="1"/>
          </p:cNvSpPr>
          <p:nvPr>
            <p:ph type="ctrTitle"/>
          </p:nvPr>
        </p:nvSpPr>
        <p:spPr>
          <a:xfrm>
            <a:off x="1524000" y="785440"/>
            <a:ext cx="9144000" cy="477837"/>
          </a:xfrm>
        </p:spPr>
        <p:txBody>
          <a:bodyPr>
            <a:normAutofit/>
          </a:bodyPr>
          <a:lstStyle/>
          <a:p>
            <a:pPr algn="l"/>
            <a:r>
              <a:rPr lang="es-ES" sz="2000" dirty="0">
                <a:latin typeface="+mn-lt"/>
              </a:rPr>
              <a:t>PAPEL DE TEXTURA FINA O GRANO FINO</a:t>
            </a:r>
          </a:p>
        </p:txBody>
      </p:sp>
      <p:sp>
        <p:nvSpPr>
          <p:cNvPr id="7" name="Subtítulo 6">
            <a:extLst>
              <a:ext uri="{FF2B5EF4-FFF2-40B4-BE49-F238E27FC236}">
                <a16:creationId xmlns:a16="http://schemas.microsoft.com/office/drawing/2014/main" id="{019CF000-B569-19AD-3554-B80055D1633B}"/>
              </a:ext>
            </a:extLst>
          </p:cNvPr>
          <p:cNvSpPr>
            <a:spLocks noGrp="1"/>
          </p:cNvSpPr>
          <p:nvPr>
            <p:ph type="subTitle" idx="1"/>
          </p:nvPr>
        </p:nvSpPr>
        <p:spPr>
          <a:xfrm>
            <a:off x="1524000" y="1456671"/>
            <a:ext cx="9144000" cy="4492716"/>
          </a:xfrm>
        </p:spPr>
        <p:txBody>
          <a:bodyPr>
            <a:normAutofit lnSpcReduction="10000"/>
          </a:bodyPr>
          <a:lstStyle/>
          <a:p>
            <a:pPr algn="l"/>
            <a:r>
              <a:rPr lang="es-ES" dirty="0">
                <a:solidFill>
                  <a:srgbClr val="FF0000"/>
                </a:solidFill>
              </a:rPr>
              <a:t>Papel de apuntes</a:t>
            </a:r>
          </a:p>
          <a:p>
            <a:pPr marL="800100" lvl="1" indent="-342900" algn="l">
              <a:buFont typeface="Arial" panose="020B0604020202020204" pitchFamily="34" charset="0"/>
              <a:buChar char="•"/>
            </a:pPr>
            <a:r>
              <a:rPr lang="es-ES" dirty="0"/>
              <a:t>Block, marcas </a:t>
            </a:r>
            <a:r>
              <a:rPr lang="es-ES" dirty="0" err="1"/>
              <a:t>Basik</a:t>
            </a:r>
            <a:r>
              <a:rPr lang="es-ES" dirty="0"/>
              <a:t> o </a:t>
            </a:r>
            <a:r>
              <a:rPr lang="es-ES" dirty="0" err="1"/>
              <a:t>Gvarro</a:t>
            </a:r>
            <a:endParaRPr lang="es-ES" dirty="0"/>
          </a:p>
          <a:p>
            <a:pPr marL="800100" lvl="1" indent="-342900" algn="l">
              <a:buFont typeface="Arial" panose="020B0604020202020204" pitchFamily="34" charset="0"/>
              <a:buChar char="•"/>
            </a:pPr>
            <a:r>
              <a:rPr lang="es-ES" dirty="0"/>
              <a:t>Papel reciclado, suele tener un tono grisáceo, ya que se evita el uso de productos químicos blanqueadores.</a:t>
            </a:r>
          </a:p>
          <a:p>
            <a:pPr marL="800100" lvl="1" indent="-342900" algn="l">
              <a:buFont typeface="Arial" panose="020B0604020202020204" pitchFamily="34" charset="0"/>
              <a:buChar char="•"/>
            </a:pPr>
            <a:r>
              <a:rPr lang="es-ES" dirty="0"/>
              <a:t>Se busca que sea económico, debido a la gran cantidad de apuntes que solemos hacer. Es adecuado solo para técnicas secas y que no requieran insistir mucho (grafito, lápiz y barra Conté, sanguina…), debido a que no es muy resistente.</a:t>
            </a:r>
          </a:p>
          <a:p>
            <a:pPr marL="800100" lvl="1" indent="-342900" algn="l">
              <a:buFont typeface="Arial" panose="020B0604020202020204" pitchFamily="34" charset="0"/>
              <a:buChar char="•"/>
            </a:pPr>
            <a:r>
              <a:rPr lang="es-ES" dirty="0"/>
              <a:t>Todo tipo de papel de colores, de poco gramaje.</a:t>
            </a:r>
          </a:p>
          <a:p>
            <a:pPr lvl="1" algn="l"/>
            <a:r>
              <a:rPr lang="es-ES" dirty="0"/>
              <a:t> </a:t>
            </a:r>
          </a:p>
          <a:p>
            <a:pPr algn="l"/>
            <a:r>
              <a:rPr lang="es-ES" dirty="0">
                <a:solidFill>
                  <a:srgbClr val="FF0000"/>
                </a:solidFill>
              </a:rPr>
              <a:t>Láminas de dibujo</a:t>
            </a:r>
          </a:p>
          <a:p>
            <a:pPr marL="800100" lvl="1" indent="-342900" algn="l">
              <a:buFont typeface="Arial" panose="020B0604020202020204" pitchFamily="34" charset="0"/>
              <a:buChar char="•"/>
            </a:pPr>
            <a:r>
              <a:rPr lang="es-ES" dirty="0"/>
              <a:t>La composición es la misma, pero tiene más gramaje. Es capaz de absorber tinta china, témperas, rotuladores y aguanta el trabajo insistente con lápices de colores.</a:t>
            </a:r>
          </a:p>
          <a:p>
            <a:pPr marL="342900" indent="-342900" algn="l">
              <a:buFont typeface="Arial" panose="020B0604020202020204" pitchFamily="34" charset="0"/>
              <a:buChar char="•"/>
            </a:pPr>
            <a:endParaRPr lang="es-ES" dirty="0"/>
          </a:p>
        </p:txBody>
      </p:sp>
    </p:spTree>
    <p:extLst>
      <p:ext uri="{BB962C8B-B14F-4D97-AF65-F5344CB8AC3E}">
        <p14:creationId xmlns:p14="http://schemas.microsoft.com/office/powerpoint/2010/main" val="227715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833C510-C5F0-6B35-EEAC-5B8FE0B02C72}"/>
              </a:ext>
            </a:extLst>
          </p:cNvPr>
          <p:cNvSpPr>
            <a:spLocks noGrp="1"/>
          </p:cNvSpPr>
          <p:nvPr>
            <p:ph type="ctrTitle"/>
          </p:nvPr>
        </p:nvSpPr>
        <p:spPr>
          <a:xfrm>
            <a:off x="1524000" y="1122363"/>
            <a:ext cx="9144000" cy="477837"/>
          </a:xfrm>
        </p:spPr>
        <p:txBody>
          <a:bodyPr>
            <a:normAutofit/>
          </a:bodyPr>
          <a:lstStyle/>
          <a:p>
            <a:pPr algn="l"/>
            <a:r>
              <a:rPr lang="es-ES" sz="2800" dirty="0">
                <a:latin typeface="+mn-lt"/>
              </a:rPr>
              <a:t>PAPEL CON TEXTURA</a:t>
            </a:r>
          </a:p>
        </p:txBody>
      </p:sp>
      <p:sp>
        <p:nvSpPr>
          <p:cNvPr id="5" name="Subtítulo 4">
            <a:extLst>
              <a:ext uri="{FF2B5EF4-FFF2-40B4-BE49-F238E27FC236}">
                <a16:creationId xmlns:a16="http://schemas.microsoft.com/office/drawing/2014/main" id="{EBDCFDFD-4CF2-3A9A-8317-9C442629E881}"/>
              </a:ext>
            </a:extLst>
          </p:cNvPr>
          <p:cNvSpPr>
            <a:spLocks noGrp="1"/>
          </p:cNvSpPr>
          <p:nvPr>
            <p:ph type="subTitle" idx="1"/>
          </p:nvPr>
        </p:nvSpPr>
        <p:spPr>
          <a:xfrm>
            <a:off x="1524000" y="2106593"/>
            <a:ext cx="9144000" cy="3247079"/>
          </a:xfrm>
        </p:spPr>
        <p:txBody>
          <a:bodyPr>
            <a:normAutofit/>
          </a:bodyPr>
          <a:lstStyle/>
          <a:p>
            <a:pPr algn="l"/>
            <a:r>
              <a:rPr lang="es-ES" sz="2800" dirty="0"/>
              <a:t>Lo importante en estos papeles es que el medio o material con el que se dibuja agarre sin problemas en la superficie y, teniendo el suficiente gramaje, que se puedan añadir varias capas de material o corregir el dibujo una y otra vez. En ocasiones se busca crear texturas gráficas imposibles en papeles lisos.</a:t>
            </a:r>
          </a:p>
        </p:txBody>
      </p:sp>
    </p:spTree>
    <p:extLst>
      <p:ext uri="{BB962C8B-B14F-4D97-AF65-F5344CB8AC3E}">
        <p14:creationId xmlns:p14="http://schemas.microsoft.com/office/powerpoint/2010/main" val="1171798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3D57D43-7A46-D26B-BB2A-CD47E3429A6B}"/>
              </a:ext>
            </a:extLst>
          </p:cNvPr>
          <p:cNvSpPr>
            <a:spLocks noGrp="1"/>
          </p:cNvSpPr>
          <p:nvPr>
            <p:ph type="ctrTitle"/>
          </p:nvPr>
        </p:nvSpPr>
        <p:spPr>
          <a:xfrm>
            <a:off x="1524000" y="794618"/>
            <a:ext cx="9144000" cy="477837"/>
          </a:xfrm>
        </p:spPr>
        <p:txBody>
          <a:bodyPr>
            <a:normAutofit/>
          </a:bodyPr>
          <a:lstStyle/>
          <a:p>
            <a:pPr algn="l"/>
            <a:r>
              <a:rPr lang="es-ES" sz="2800" dirty="0">
                <a:latin typeface="+mn-lt"/>
              </a:rPr>
              <a:t>PAPEL CON TEXTURA</a:t>
            </a:r>
            <a:endParaRPr lang="es-ES" sz="2800" dirty="0"/>
          </a:p>
        </p:txBody>
      </p:sp>
      <p:sp>
        <p:nvSpPr>
          <p:cNvPr id="5" name="Subtítulo 4">
            <a:extLst>
              <a:ext uri="{FF2B5EF4-FFF2-40B4-BE49-F238E27FC236}">
                <a16:creationId xmlns:a16="http://schemas.microsoft.com/office/drawing/2014/main" id="{F6B50583-73D2-5CDF-8648-65CAEFA84823}"/>
              </a:ext>
            </a:extLst>
          </p:cNvPr>
          <p:cNvSpPr>
            <a:spLocks noGrp="1"/>
          </p:cNvSpPr>
          <p:nvPr>
            <p:ph type="subTitle" idx="1"/>
          </p:nvPr>
        </p:nvSpPr>
        <p:spPr>
          <a:xfrm>
            <a:off x="1524000" y="1692214"/>
            <a:ext cx="9144000" cy="3858227"/>
          </a:xfrm>
        </p:spPr>
        <p:txBody>
          <a:bodyPr/>
          <a:lstStyle/>
          <a:p>
            <a:pPr marL="342900" indent="-342900" algn="l">
              <a:buFont typeface="Arial" panose="020B0604020202020204" pitchFamily="34" charset="0"/>
              <a:buChar char="•"/>
            </a:pPr>
            <a:r>
              <a:rPr lang="es-ES" sz="2000" dirty="0">
                <a:solidFill>
                  <a:srgbClr val="FF0000"/>
                </a:solidFill>
              </a:rPr>
              <a:t>Papel Ingres</a:t>
            </a:r>
          </a:p>
          <a:p>
            <a:pPr lvl="1" algn="l"/>
            <a:r>
              <a:rPr lang="es-ES" dirty="0"/>
              <a:t>Es el papel más utilizado para dibujar con carboncillo. Su textura estriada y su gramaje permiten múltiples correcciones y sobre él se pueden definir líneas finas y también dejar manchas extensas y planas, así como hacer degradados para crear volumen. Se suelen utilizar los formatos 100 x 70 </a:t>
            </a:r>
            <a:r>
              <a:rPr lang="es-ES" dirty="0" err="1"/>
              <a:t>ó</a:t>
            </a:r>
            <a:r>
              <a:rPr lang="es-ES" dirty="0"/>
              <a:t> 50 x 70.</a:t>
            </a:r>
          </a:p>
          <a:p>
            <a:pPr lvl="1" algn="l"/>
            <a:endParaRPr lang="es-ES" dirty="0"/>
          </a:p>
          <a:p>
            <a:pPr marL="342900" indent="-342900" algn="l">
              <a:buFont typeface="Arial" panose="020B0604020202020204" pitchFamily="34" charset="0"/>
              <a:buChar char="•"/>
            </a:pPr>
            <a:r>
              <a:rPr lang="es-ES" sz="2000" dirty="0">
                <a:solidFill>
                  <a:srgbClr val="FF0000"/>
                </a:solidFill>
              </a:rPr>
              <a:t>Papel </a:t>
            </a:r>
            <a:r>
              <a:rPr lang="es-ES" sz="2000" dirty="0" err="1">
                <a:solidFill>
                  <a:srgbClr val="FF0000"/>
                </a:solidFill>
              </a:rPr>
              <a:t>Canson</a:t>
            </a:r>
            <a:endParaRPr lang="es-ES" sz="2000" dirty="0">
              <a:solidFill>
                <a:srgbClr val="FF0000"/>
              </a:solidFill>
            </a:endParaRPr>
          </a:p>
          <a:p>
            <a:pPr lvl="1" algn="l"/>
            <a:r>
              <a:rPr lang="es-ES" dirty="0"/>
              <a:t>Su textura es más gruesa que la del papel Ingres, y no forma estrías. </a:t>
            </a:r>
            <a:r>
              <a:rPr lang="es-ES" dirty="0" err="1"/>
              <a:t>Canson</a:t>
            </a:r>
            <a:r>
              <a:rPr lang="es-ES" dirty="0"/>
              <a:t>, al igual que Conté, es una marca, aunque se ha identificado con este tipo de papel.</a:t>
            </a:r>
          </a:p>
          <a:p>
            <a:pPr lvl="1" algn="l"/>
            <a:r>
              <a:rPr lang="es-ES" dirty="0"/>
              <a:t>Se utiliza mucho para el dibujo al pastel, ya que permite que el pigmento prácticamente suelto de este medio no se caiga fácilmente.</a:t>
            </a:r>
          </a:p>
          <a:p>
            <a:pPr lvl="1" algn="l"/>
            <a:r>
              <a:rPr lang="es-ES" dirty="0"/>
              <a:t>Lo más habitual es dibujar sobre papel </a:t>
            </a:r>
            <a:r>
              <a:rPr lang="es-ES" dirty="0" err="1"/>
              <a:t>Canson</a:t>
            </a:r>
            <a:r>
              <a:rPr lang="es-ES" dirty="0"/>
              <a:t> de color, en formato 50 x 70 cm. </a:t>
            </a:r>
          </a:p>
          <a:p>
            <a:pPr lvl="1" algn="l"/>
            <a:endParaRPr lang="es-ES" sz="1600" dirty="0"/>
          </a:p>
        </p:txBody>
      </p:sp>
    </p:spTree>
    <p:extLst>
      <p:ext uri="{BB962C8B-B14F-4D97-AF65-F5344CB8AC3E}">
        <p14:creationId xmlns:p14="http://schemas.microsoft.com/office/powerpoint/2010/main" val="855496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41D5D32-462B-36CC-7D30-2C646116AF4A}"/>
              </a:ext>
            </a:extLst>
          </p:cNvPr>
          <p:cNvSpPr>
            <a:spLocks noGrp="1"/>
          </p:cNvSpPr>
          <p:nvPr>
            <p:ph type="ctrTitle"/>
          </p:nvPr>
        </p:nvSpPr>
        <p:spPr>
          <a:xfrm>
            <a:off x="1524000" y="882188"/>
            <a:ext cx="9144000" cy="477837"/>
          </a:xfrm>
        </p:spPr>
        <p:txBody>
          <a:bodyPr>
            <a:normAutofit/>
          </a:bodyPr>
          <a:lstStyle/>
          <a:p>
            <a:pPr algn="l"/>
            <a:r>
              <a:rPr lang="es-ES" sz="2800" dirty="0">
                <a:latin typeface="+mn-lt"/>
              </a:rPr>
              <a:t>PAPEL CON TEXTURA</a:t>
            </a:r>
            <a:endParaRPr lang="es-ES" sz="2800" dirty="0"/>
          </a:p>
        </p:txBody>
      </p:sp>
      <p:sp>
        <p:nvSpPr>
          <p:cNvPr id="5" name="Subtítulo 4">
            <a:extLst>
              <a:ext uri="{FF2B5EF4-FFF2-40B4-BE49-F238E27FC236}">
                <a16:creationId xmlns:a16="http://schemas.microsoft.com/office/drawing/2014/main" id="{7B117A57-7FAD-0635-FA16-9B95A23C3904}"/>
              </a:ext>
            </a:extLst>
          </p:cNvPr>
          <p:cNvSpPr>
            <a:spLocks noGrp="1"/>
          </p:cNvSpPr>
          <p:nvPr>
            <p:ph type="subTitle" idx="1"/>
          </p:nvPr>
        </p:nvSpPr>
        <p:spPr>
          <a:xfrm>
            <a:off x="1524000" y="1608881"/>
            <a:ext cx="9144000" cy="3889094"/>
          </a:xfrm>
        </p:spPr>
        <p:txBody>
          <a:bodyPr>
            <a:noAutofit/>
          </a:bodyPr>
          <a:lstStyle/>
          <a:p>
            <a:pPr marL="342900" indent="-342900" algn="l">
              <a:buFont typeface="Arial" panose="020B0604020202020204" pitchFamily="34" charset="0"/>
              <a:buChar char="•"/>
            </a:pPr>
            <a:r>
              <a:rPr lang="es-ES" sz="2000" dirty="0">
                <a:solidFill>
                  <a:srgbClr val="FF0000"/>
                </a:solidFill>
              </a:rPr>
              <a:t>Papel Torreón</a:t>
            </a:r>
          </a:p>
          <a:p>
            <a:pPr lvl="1" algn="l"/>
            <a:r>
              <a:rPr lang="es-ES" dirty="0"/>
              <a:t>Su textura es similar a la del papel Ingres, aunque su gramaje es menor y es menos áspero, por lo que resulta más adecuado para apuntes preparatorios del carboncillo (no aguanta tantas capas), ya que también es más económico. Está en un punto medio entre el buen papel de apuntes y el papel Ingres.</a:t>
            </a:r>
          </a:p>
          <a:p>
            <a:pPr lvl="1" algn="l"/>
            <a:endParaRPr lang="es-ES" dirty="0"/>
          </a:p>
          <a:p>
            <a:pPr marL="342900" indent="-342900" algn="l">
              <a:buFont typeface="Arial" panose="020B0604020202020204" pitchFamily="34" charset="0"/>
              <a:buChar char="•"/>
            </a:pPr>
            <a:r>
              <a:rPr lang="es-ES" sz="2000" dirty="0">
                <a:solidFill>
                  <a:srgbClr val="FF0000"/>
                </a:solidFill>
              </a:rPr>
              <a:t>Papel verjurado</a:t>
            </a:r>
          </a:p>
          <a:p>
            <a:pPr lvl="1" algn="l"/>
            <a:r>
              <a:rPr lang="es-ES" dirty="0"/>
              <a:t>Hay variedad de marcas y gramajes, ya que este es un término que se refiere solo al tipo de textura, acanalada, y al tacto, entre áspero y sedoso, a menudo con pequeñas fibras al aire que ayudan a la retención del pigmento o el carboncillo.</a:t>
            </a:r>
          </a:p>
          <a:p>
            <a:pPr lvl="1" algn="l"/>
            <a:r>
              <a:rPr lang="es-ES" dirty="0"/>
              <a:t>Es muy adecuado para el trabajo con sanguina, barras conté y </a:t>
            </a:r>
            <a:r>
              <a:rPr lang="es-ES" dirty="0" err="1"/>
              <a:t>Koh</a:t>
            </a:r>
            <a:r>
              <a:rPr lang="es-ES" dirty="0"/>
              <a:t>-I-Noor, carbón prensado… siempre que elijamos adecuadamente el color del papel.</a:t>
            </a:r>
          </a:p>
          <a:p>
            <a:pPr lvl="1" algn="l"/>
            <a:r>
              <a:rPr lang="es-ES" dirty="0"/>
              <a:t> </a:t>
            </a:r>
          </a:p>
        </p:txBody>
      </p:sp>
    </p:spTree>
    <p:extLst>
      <p:ext uri="{BB962C8B-B14F-4D97-AF65-F5344CB8AC3E}">
        <p14:creationId xmlns:p14="http://schemas.microsoft.com/office/powerpoint/2010/main" val="2828601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43B7948-FA8B-BD55-0516-A9A601226760}"/>
              </a:ext>
            </a:extLst>
          </p:cNvPr>
          <p:cNvSpPr>
            <a:spLocks noGrp="1"/>
          </p:cNvSpPr>
          <p:nvPr>
            <p:ph type="ctrTitle"/>
          </p:nvPr>
        </p:nvSpPr>
        <p:spPr>
          <a:xfrm>
            <a:off x="1524000" y="2062162"/>
            <a:ext cx="9144000" cy="2387600"/>
          </a:xfrm>
        </p:spPr>
        <p:txBody>
          <a:bodyPr>
            <a:normAutofit fontScale="90000"/>
          </a:bodyPr>
          <a:lstStyle/>
          <a:p>
            <a:br>
              <a:rPr lang="es-ES" dirty="0"/>
            </a:br>
            <a:br>
              <a:rPr lang="es-ES" dirty="0"/>
            </a:br>
            <a:br>
              <a:rPr lang="es-ES" dirty="0"/>
            </a:br>
            <a:br>
              <a:rPr lang="es-ES" dirty="0"/>
            </a:br>
            <a:r>
              <a:rPr lang="es-ES" dirty="0"/>
              <a:t>BÁSICAMENTE, EN CUALQUIERA CON LA SUFICIENTE SOLIDEZ Y RESISTENCIA COMO PARA DEJAR UN TRAZO VISIBLE</a:t>
            </a:r>
          </a:p>
        </p:txBody>
      </p:sp>
      <p:sp>
        <p:nvSpPr>
          <p:cNvPr id="5" name="Subtítulo 4">
            <a:extLst>
              <a:ext uri="{FF2B5EF4-FFF2-40B4-BE49-F238E27FC236}">
                <a16:creationId xmlns:a16="http://schemas.microsoft.com/office/drawing/2014/main" id="{8E2FDADB-F482-24BA-CB6A-A96BA15A4CAA}"/>
              </a:ext>
            </a:extLst>
          </p:cNvPr>
          <p:cNvSpPr>
            <a:spLocks noGrp="1"/>
          </p:cNvSpPr>
          <p:nvPr>
            <p:ph type="subTitle" idx="1"/>
          </p:nvPr>
        </p:nvSpPr>
        <p:spPr/>
        <p:txBody>
          <a:bodyPr/>
          <a:lstStyle/>
          <a:p>
            <a:endParaRPr lang="es-ES"/>
          </a:p>
        </p:txBody>
      </p:sp>
    </p:spTree>
    <p:extLst>
      <p:ext uri="{BB962C8B-B14F-4D97-AF65-F5344CB8AC3E}">
        <p14:creationId xmlns:p14="http://schemas.microsoft.com/office/powerpoint/2010/main" val="423348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944E9A1-E72B-7CC4-381C-05042C13C191}"/>
              </a:ext>
            </a:extLst>
          </p:cNvPr>
          <p:cNvSpPr>
            <a:spLocks noGrp="1"/>
          </p:cNvSpPr>
          <p:nvPr>
            <p:ph type="ctrTitle"/>
          </p:nvPr>
        </p:nvSpPr>
        <p:spPr>
          <a:xfrm>
            <a:off x="1524000" y="3344762"/>
            <a:ext cx="9144000" cy="2387600"/>
          </a:xfrm>
        </p:spPr>
        <p:txBody>
          <a:bodyPr>
            <a:normAutofit fontScale="90000"/>
          </a:bodyPr>
          <a:lstStyle/>
          <a:p>
            <a:r>
              <a:rPr lang="es-ES" dirty="0"/>
              <a:t>NO OLVIDEMOS QUE TAMBIÉN EXISTE EL DIBUJO EN MEDIOS VIRTUALES O INCLUSO EL DIBUJO CON LUZ. EN ESTOS CASOS, EL SOPORTE NO ES PALPABLE</a:t>
            </a:r>
          </a:p>
        </p:txBody>
      </p:sp>
      <p:sp>
        <p:nvSpPr>
          <p:cNvPr id="5" name="Subtítulo 4">
            <a:extLst>
              <a:ext uri="{FF2B5EF4-FFF2-40B4-BE49-F238E27FC236}">
                <a16:creationId xmlns:a16="http://schemas.microsoft.com/office/drawing/2014/main" id="{B565C61E-5B4C-04F4-02BA-C441595FCB68}"/>
              </a:ext>
            </a:extLst>
          </p:cNvPr>
          <p:cNvSpPr>
            <a:spLocks noGrp="1"/>
          </p:cNvSpPr>
          <p:nvPr>
            <p:ph type="subTitle" idx="1"/>
          </p:nvPr>
        </p:nvSpPr>
        <p:spPr/>
        <p:txBody>
          <a:bodyPr/>
          <a:lstStyle/>
          <a:p>
            <a:endParaRPr lang="es-ES"/>
          </a:p>
        </p:txBody>
      </p:sp>
    </p:spTree>
    <p:extLst>
      <p:ext uri="{BB962C8B-B14F-4D97-AF65-F5344CB8AC3E}">
        <p14:creationId xmlns:p14="http://schemas.microsoft.com/office/powerpoint/2010/main" val="237186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53EBFF3-4E2E-0306-B854-12F3371CA55A}"/>
              </a:ext>
            </a:extLst>
          </p:cNvPr>
          <p:cNvSpPr>
            <a:spLocks noGrp="1"/>
          </p:cNvSpPr>
          <p:nvPr>
            <p:ph type="ctrTitle"/>
          </p:nvPr>
        </p:nvSpPr>
        <p:spPr>
          <a:xfrm>
            <a:off x="1524000" y="1851568"/>
            <a:ext cx="9144000" cy="2387600"/>
          </a:xfrm>
        </p:spPr>
        <p:txBody>
          <a:bodyPr>
            <a:normAutofit fontScale="90000"/>
          </a:bodyPr>
          <a:lstStyle/>
          <a:p>
            <a:r>
              <a:rPr lang="es-ES" dirty="0"/>
              <a:t>¿SE PUEDE DIBUJAR CON CUALQUIER MATERIAL SOBRE CUALQUIER SUPERFICIE?</a:t>
            </a:r>
          </a:p>
        </p:txBody>
      </p:sp>
      <p:sp>
        <p:nvSpPr>
          <p:cNvPr id="5" name="Subtítulo 4">
            <a:extLst>
              <a:ext uri="{FF2B5EF4-FFF2-40B4-BE49-F238E27FC236}">
                <a16:creationId xmlns:a16="http://schemas.microsoft.com/office/drawing/2014/main" id="{8ADC1CC8-6176-A4FA-6BFF-4E3E5255C28B}"/>
              </a:ext>
            </a:extLst>
          </p:cNvPr>
          <p:cNvSpPr>
            <a:spLocks noGrp="1"/>
          </p:cNvSpPr>
          <p:nvPr>
            <p:ph type="subTitle" idx="1"/>
          </p:nvPr>
        </p:nvSpPr>
        <p:spPr/>
        <p:txBody>
          <a:bodyPr/>
          <a:lstStyle/>
          <a:p>
            <a:endParaRPr lang="es-ES"/>
          </a:p>
        </p:txBody>
      </p:sp>
    </p:spTree>
    <p:extLst>
      <p:ext uri="{BB962C8B-B14F-4D97-AF65-F5344CB8AC3E}">
        <p14:creationId xmlns:p14="http://schemas.microsoft.com/office/powerpoint/2010/main" val="253605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0C7D39F-7C83-16F9-85FA-C2AF01222BF4}"/>
              </a:ext>
            </a:extLst>
          </p:cNvPr>
          <p:cNvSpPr>
            <a:spLocks noGrp="1"/>
          </p:cNvSpPr>
          <p:nvPr>
            <p:ph type="ctrTitle"/>
          </p:nvPr>
        </p:nvSpPr>
        <p:spPr>
          <a:xfrm>
            <a:off x="1524000" y="1683534"/>
            <a:ext cx="9144000" cy="2387600"/>
          </a:xfrm>
        </p:spPr>
        <p:txBody>
          <a:bodyPr>
            <a:normAutofit fontScale="90000"/>
          </a:bodyPr>
          <a:lstStyle/>
          <a:p>
            <a:r>
              <a:rPr lang="es-ES" dirty="0">
                <a:solidFill>
                  <a:srgbClr val="FF0000"/>
                </a:solidFill>
              </a:rPr>
              <a:t>NO</a:t>
            </a:r>
            <a:r>
              <a:rPr lang="es-ES" dirty="0"/>
              <a:t>. ES NECESARIO ADAPTAR EL MATERIAL Y LA TÉCNICA AL SOPORTE QUE VAMOS A UTILIZAR</a:t>
            </a:r>
          </a:p>
        </p:txBody>
      </p:sp>
      <p:sp>
        <p:nvSpPr>
          <p:cNvPr id="5" name="Subtítulo 4">
            <a:extLst>
              <a:ext uri="{FF2B5EF4-FFF2-40B4-BE49-F238E27FC236}">
                <a16:creationId xmlns:a16="http://schemas.microsoft.com/office/drawing/2014/main" id="{D0C5D045-4B54-9685-3C53-9143E76965C6}"/>
              </a:ext>
            </a:extLst>
          </p:cNvPr>
          <p:cNvSpPr>
            <a:spLocks noGrp="1"/>
          </p:cNvSpPr>
          <p:nvPr>
            <p:ph type="subTitle" idx="1"/>
          </p:nvPr>
        </p:nvSpPr>
        <p:spPr>
          <a:xfrm>
            <a:off x="1524000" y="4071134"/>
            <a:ext cx="9144000" cy="1655762"/>
          </a:xfrm>
        </p:spPr>
        <p:txBody>
          <a:bodyPr/>
          <a:lstStyle/>
          <a:p>
            <a:endParaRPr lang="es-ES" dirty="0"/>
          </a:p>
          <a:p>
            <a:r>
              <a:rPr lang="es-ES" dirty="0"/>
              <a:t>Y AL CONTRARIO, PODEMOS HABER DECIDIDO LA TÉCNICA QUE DESEAMOS UTILIZAR Y BUSCAR EL SOPORTE ADECUADO</a:t>
            </a:r>
          </a:p>
        </p:txBody>
      </p:sp>
    </p:spTree>
    <p:extLst>
      <p:ext uri="{BB962C8B-B14F-4D97-AF65-F5344CB8AC3E}">
        <p14:creationId xmlns:p14="http://schemas.microsoft.com/office/powerpoint/2010/main" val="1571372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A6FA5196-A2E3-23CD-5783-A48497B843A7}"/>
              </a:ext>
            </a:extLst>
          </p:cNvPr>
          <p:cNvSpPr>
            <a:spLocks noGrp="1"/>
          </p:cNvSpPr>
          <p:nvPr>
            <p:ph type="ctrTitle"/>
          </p:nvPr>
        </p:nvSpPr>
        <p:spPr/>
        <p:txBody>
          <a:bodyPr/>
          <a:lstStyle/>
          <a:p>
            <a:r>
              <a:rPr lang="es-ES" dirty="0"/>
              <a:t>SOPORTES PARA EL DIBUJO</a:t>
            </a:r>
          </a:p>
        </p:txBody>
      </p:sp>
      <p:sp>
        <p:nvSpPr>
          <p:cNvPr id="5" name="Subtítulo 4">
            <a:extLst>
              <a:ext uri="{FF2B5EF4-FFF2-40B4-BE49-F238E27FC236}">
                <a16:creationId xmlns:a16="http://schemas.microsoft.com/office/drawing/2014/main" id="{2C45C78F-6CA2-8571-3803-F131F66A5964}"/>
              </a:ext>
            </a:extLst>
          </p:cNvPr>
          <p:cNvSpPr>
            <a:spLocks noGrp="1"/>
          </p:cNvSpPr>
          <p:nvPr>
            <p:ph type="subTitle" idx="1"/>
          </p:nvPr>
        </p:nvSpPr>
        <p:spPr/>
        <p:txBody>
          <a:bodyPr/>
          <a:lstStyle/>
          <a:p>
            <a:endParaRPr lang="es-ES"/>
          </a:p>
        </p:txBody>
      </p:sp>
    </p:spTree>
    <p:extLst>
      <p:ext uri="{BB962C8B-B14F-4D97-AF65-F5344CB8AC3E}">
        <p14:creationId xmlns:p14="http://schemas.microsoft.com/office/powerpoint/2010/main" val="1555618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14528ECE-A1B6-FA60-E754-B34E10AD370C}"/>
              </a:ext>
            </a:extLst>
          </p:cNvPr>
          <p:cNvSpPr>
            <a:spLocks noGrp="1"/>
          </p:cNvSpPr>
          <p:nvPr>
            <p:ph type="ctrTitle"/>
          </p:nvPr>
        </p:nvSpPr>
        <p:spPr>
          <a:xfrm>
            <a:off x="1524000" y="867779"/>
            <a:ext cx="9144000" cy="2387600"/>
          </a:xfrm>
        </p:spPr>
        <p:txBody>
          <a:bodyPr>
            <a:normAutofit fontScale="90000"/>
          </a:bodyPr>
          <a:lstStyle/>
          <a:p>
            <a:r>
              <a:rPr lang="es-ES" dirty="0"/>
              <a:t>ALGUNAS DE LAS CARACTERÍSTICAS PROPIAS DEL DIBUJO SON:</a:t>
            </a:r>
          </a:p>
        </p:txBody>
      </p:sp>
      <p:sp>
        <p:nvSpPr>
          <p:cNvPr id="5" name="Subtítulo 4">
            <a:extLst>
              <a:ext uri="{FF2B5EF4-FFF2-40B4-BE49-F238E27FC236}">
                <a16:creationId xmlns:a16="http://schemas.microsoft.com/office/drawing/2014/main" id="{7C3F6B96-EB66-2852-041A-83A48B02A2CD}"/>
              </a:ext>
            </a:extLst>
          </p:cNvPr>
          <p:cNvSpPr>
            <a:spLocks noGrp="1"/>
          </p:cNvSpPr>
          <p:nvPr>
            <p:ph type="subTitle" idx="1"/>
          </p:nvPr>
        </p:nvSpPr>
        <p:spPr>
          <a:xfrm>
            <a:off x="1524000" y="3984586"/>
            <a:ext cx="9144000" cy="1655762"/>
          </a:xfrm>
        </p:spPr>
        <p:txBody>
          <a:bodyPr>
            <a:normAutofit fontScale="77500" lnSpcReduction="20000"/>
          </a:bodyPr>
          <a:lstStyle/>
          <a:p>
            <a:pPr marL="342900" indent="-342900" algn="l">
              <a:buFont typeface="Arial" panose="020B0604020202020204" pitchFamily="34" charset="0"/>
              <a:buChar char="•"/>
            </a:pPr>
            <a:r>
              <a:rPr lang="es-ES" sz="2000" dirty="0"/>
              <a:t>UTILIZACIÓN DE TÉCNICAS MÁS BIEN SECAS, O QUE SECAN MUY RÁPIDO</a:t>
            </a:r>
          </a:p>
          <a:p>
            <a:pPr marL="342900" indent="-342900" algn="l">
              <a:buFont typeface="Arial" panose="020B0604020202020204" pitchFamily="34" charset="0"/>
              <a:buChar char="•"/>
            </a:pPr>
            <a:r>
              <a:rPr lang="es-ES" sz="2000" dirty="0"/>
              <a:t>PREDOMINIO DEL TRAZO Y EL GRAFISMO, AUNQUE SIN EXCLUIR LA MANCHA</a:t>
            </a:r>
          </a:p>
          <a:p>
            <a:pPr marL="342900" indent="-342900" algn="l">
              <a:buFont typeface="Arial" panose="020B0604020202020204" pitchFamily="34" charset="0"/>
              <a:buChar char="•"/>
            </a:pPr>
            <a:r>
              <a:rPr lang="es-ES" sz="2000" dirty="0"/>
              <a:t>PREDOMINIO DE LA FORMA IDEADA SOBRE LA SUPERFICIE Y EL RELLENO DE ESTA</a:t>
            </a:r>
          </a:p>
          <a:p>
            <a:pPr marL="342900" indent="-342900" algn="l">
              <a:buFont typeface="Arial" panose="020B0604020202020204" pitchFamily="34" charset="0"/>
              <a:buChar char="•"/>
            </a:pPr>
            <a:r>
              <a:rPr lang="es-ES" sz="2000" dirty="0"/>
              <a:t>ABSTRACCIÓN DE LA REALIDAD OBSERVADA, EN MAYOR MEDIDA QUE EN LA PINTURA</a:t>
            </a:r>
          </a:p>
          <a:p>
            <a:pPr marL="342900" indent="-342900" algn="l">
              <a:buFont typeface="Arial" panose="020B0604020202020204" pitchFamily="34" charset="0"/>
              <a:buChar char="•"/>
            </a:pPr>
            <a:r>
              <a:rPr lang="es-ES" sz="2000" dirty="0"/>
              <a:t>LIMITACIÓN GENERAL DEL USO DEL COLOR, Y SI SE UTILIZA, SUBORDINACIÓN DE ESTE A LA FORMA</a:t>
            </a:r>
          </a:p>
          <a:p>
            <a:pPr algn="l"/>
            <a:endParaRPr lang="es-ES" sz="2000" dirty="0"/>
          </a:p>
          <a:p>
            <a:endParaRPr lang="es-ES" dirty="0"/>
          </a:p>
        </p:txBody>
      </p:sp>
    </p:spTree>
    <p:extLst>
      <p:ext uri="{BB962C8B-B14F-4D97-AF65-F5344CB8AC3E}">
        <p14:creationId xmlns:p14="http://schemas.microsoft.com/office/powerpoint/2010/main" val="2469696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567D318-96CF-5641-FD09-8B67D295DDA6}"/>
              </a:ext>
            </a:extLst>
          </p:cNvPr>
          <p:cNvSpPr>
            <a:spLocks noGrp="1"/>
          </p:cNvSpPr>
          <p:nvPr>
            <p:ph type="ctrTitle"/>
          </p:nvPr>
        </p:nvSpPr>
        <p:spPr>
          <a:xfrm>
            <a:off x="1524000" y="1761220"/>
            <a:ext cx="9144000" cy="2387600"/>
          </a:xfrm>
        </p:spPr>
        <p:txBody>
          <a:bodyPr>
            <a:normAutofit fontScale="90000"/>
          </a:bodyPr>
          <a:lstStyle/>
          <a:p>
            <a:r>
              <a:rPr lang="es-ES" dirty="0"/>
              <a:t>¿QUÉ TIPO DE SOPORTES SON ADECUADOS PARA ESTAS CARACTERÍSTICAS?</a:t>
            </a:r>
          </a:p>
        </p:txBody>
      </p:sp>
      <p:sp>
        <p:nvSpPr>
          <p:cNvPr id="5" name="Subtítulo 4">
            <a:extLst>
              <a:ext uri="{FF2B5EF4-FFF2-40B4-BE49-F238E27FC236}">
                <a16:creationId xmlns:a16="http://schemas.microsoft.com/office/drawing/2014/main" id="{45F91EFF-D64E-F78B-38D8-A434B9FAD085}"/>
              </a:ext>
            </a:extLst>
          </p:cNvPr>
          <p:cNvSpPr>
            <a:spLocks noGrp="1"/>
          </p:cNvSpPr>
          <p:nvPr>
            <p:ph type="subTitle" idx="1"/>
          </p:nvPr>
        </p:nvSpPr>
        <p:spPr/>
        <p:txBody>
          <a:bodyPr/>
          <a:lstStyle/>
          <a:p>
            <a:endParaRPr lang="es-ES"/>
          </a:p>
        </p:txBody>
      </p:sp>
    </p:spTree>
    <p:extLst>
      <p:ext uri="{BB962C8B-B14F-4D97-AF65-F5344CB8AC3E}">
        <p14:creationId xmlns:p14="http://schemas.microsoft.com/office/powerpoint/2010/main" val="430305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9CF6FB1-80F2-8CC0-5841-E25D77ABA64F}"/>
              </a:ext>
            </a:extLst>
          </p:cNvPr>
          <p:cNvSpPr>
            <a:spLocks noGrp="1"/>
          </p:cNvSpPr>
          <p:nvPr>
            <p:ph type="ctrTitle"/>
          </p:nvPr>
        </p:nvSpPr>
        <p:spPr>
          <a:xfrm>
            <a:off x="1508567" y="451031"/>
            <a:ext cx="9144000" cy="2387600"/>
          </a:xfrm>
        </p:spPr>
        <p:txBody>
          <a:bodyPr/>
          <a:lstStyle/>
          <a:p>
            <a:r>
              <a:rPr lang="es-ES" dirty="0"/>
              <a:t>SOPORTES PLANOS, DE TODO TIPO:</a:t>
            </a:r>
          </a:p>
        </p:txBody>
      </p:sp>
      <p:sp>
        <p:nvSpPr>
          <p:cNvPr id="5" name="Subtítulo 4">
            <a:extLst>
              <a:ext uri="{FF2B5EF4-FFF2-40B4-BE49-F238E27FC236}">
                <a16:creationId xmlns:a16="http://schemas.microsoft.com/office/drawing/2014/main" id="{A0CA2C4B-AF34-2F55-9971-B6E0B8C984A1}"/>
              </a:ext>
            </a:extLst>
          </p:cNvPr>
          <p:cNvSpPr>
            <a:spLocks noGrp="1"/>
          </p:cNvSpPr>
          <p:nvPr>
            <p:ph type="subTitle" idx="1"/>
          </p:nvPr>
        </p:nvSpPr>
        <p:spPr>
          <a:xfrm>
            <a:off x="1524000" y="3429000"/>
            <a:ext cx="9144000" cy="2266326"/>
          </a:xfrm>
        </p:spPr>
        <p:txBody>
          <a:bodyPr>
            <a:normAutofit fontScale="92500" lnSpcReduction="20000"/>
          </a:bodyPr>
          <a:lstStyle/>
          <a:p>
            <a:pPr marL="342900" indent="-342900" algn="l">
              <a:buFont typeface="Arial" panose="020B0604020202020204" pitchFamily="34" charset="0"/>
              <a:buChar char="•"/>
            </a:pPr>
            <a:r>
              <a:rPr lang="es-ES" dirty="0"/>
              <a:t>ROCA (DIBUJOS DEL PALEOLÍTICO)</a:t>
            </a:r>
          </a:p>
          <a:p>
            <a:pPr marL="342900" indent="-342900" algn="l">
              <a:buFont typeface="Arial" panose="020B0604020202020204" pitchFamily="34" charset="0"/>
              <a:buChar char="•"/>
            </a:pPr>
            <a:r>
              <a:rPr lang="es-ES" dirty="0"/>
              <a:t>MADERA, IMPRIMADA O NO</a:t>
            </a:r>
          </a:p>
          <a:p>
            <a:pPr marL="342900" indent="-342900" algn="l">
              <a:buFont typeface="Arial" panose="020B0604020202020204" pitchFamily="34" charset="0"/>
              <a:buChar char="•"/>
            </a:pPr>
            <a:r>
              <a:rPr lang="es-ES" dirty="0"/>
              <a:t>METAL, VIDRIO, CERÁMICA</a:t>
            </a:r>
          </a:p>
          <a:p>
            <a:pPr marL="342900" indent="-342900" algn="l">
              <a:buFont typeface="Arial" panose="020B0604020202020204" pitchFamily="34" charset="0"/>
              <a:buChar char="•"/>
            </a:pPr>
            <a:r>
              <a:rPr lang="es-ES" dirty="0"/>
              <a:t>PLÁSTICOS Y NUEVOS MATERIALES</a:t>
            </a:r>
          </a:p>
          <a:p>
            <a:pPr marL="342900" indent="-342900" algn="l">
              <a:buFont typeface="Arial" panose="020B0604020202020204" pitchFamily="34" charset="0"/>
              <a:buChar char="•"/>
            </a:pPr>
            <a:r>
              <a:rPr lang="es-ES" dirty="0"/>
              <a:t>TELAS (SERIGRAFÍA)</a:t>
            </a:r>
          </a:p>
          <a:p>
            <a:pPr marL="342900" indent="-342900" algn="l">
              <a:buFont typeface="Arial" panose="020B0604020202020204" pitchFamily="34" charset="0"/>
              <a:buChar char="•"/>
            </a:pPr>
            <a:r>
              <a:rPr lang="es-ES" dirty="0"/>
              <a:t>EL PROPIO CUERPO (TATUAJES, POR EJEMPLO)</a:t>
            </a:r>
          </a:p>
        </p:txBody>
      </p:sp>
    </p:spTree>
    <p:extLst>
      <p:ext uri="{BB962C8B-B14F-4D97-AF65-F5344CB8AC3E}">
        <p14:creationId xmlns:p14="http://schemas.microsoft.com/office/powerpoint/2010/main" val="70583405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834</Words>
  <Application>Microsoft Office PowerPoint</Application>
  <PresentationFormat>Panorámica</PresentationFormat>
  <Paragraphs>63</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Calibri Light</vt:lpstr>
      <vt:lpstr>Tema de Office</vt:lpstr>
      <vt:lpstr>¿EN QUÉ SOPORTE PODEMOS DIBUJAR?</vt:lpstr>
      <vt:lpstr>    BÁSICAMENTE, EN CUALQUIERA CON LA SUFICIENTE SOLIDEZ Y RESISTENCIA COMO PARA DEJAR UN TRAZO VISIBLE</vt:lpstr>
      <vt:lpstr>NO OLVIDEMOS QUE TAMBIÉN EXISTE EL DIBUJO EN MEDIOS VIRTUALES O INCLUSO EL DIBUJO CON LUZ. EN ESTOS CASOS, EL SOPORTE NO ES PALPABLE</vt:lpstr>
      <vt:lpstr>¿SE PUEDE DIBUJAR CON CUALQUIER MATERIAL SOBRE CUALQUIER SUPERFICIE?</vt:lpstr>
      <vt:lpstr>NO. ES NECESARIO ADAPTAR EL MATERIAL Y LA TÉCNICA AL SOPORTE QUE VAMOS A UTILIZAR</vt:lpstr>
      <vt:lpstr>SOPORTES PARA EL DIBUJO</vt:lpstr>
      <vt:lpstr>ALGUNAS DE LAS CARACTERÍSTICAS PROPIAS DEL DIBUJO SON:</vt:lpstr>
      <vt:lpstr>¿QUÉ TIPO DE SOPORTES SON ADECUADOS PARA ESTAS CARACTERÍSTICAS?</vt:lpstr>
      <vt:lpstr>SOPORTES PLANOS, DE TODO TIPO:</vt:lpstr>
      <vt:lpstr>SOPORTES CLÁSICOS PARA EL DIBUJO</vt:lpstr>
      <vt:lpstr>PAPEL PARA DIBUJAR</vt:lpstr>
      <vt:lpstr>PAPEL PARA DIBUJO ARTÍSTICO</vt:lpstr>
      <vt:lpstr>PAPEL DE TEXTURA FINA O GRANO FINO</vt:lpstr>
      <vt:lpstr>PAPEL CON TEXTURA</vt:lpstr>
      <vt:lpstr>PAPEL CON TEXTURA</vt:lpstr>
      <vt:lpstr>PAPEL CON TEXTURA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QUÉ SOPORTE PODEMOS DIBUJAR?</dc:title>
  <dc:creator>Javier Alguacil Alamo</dc:creator>
  <cp:lastModifiedBy>Javier Alguacil Alamo</cp:lastModifiedBy>
  <cp:revision>44</cp:revision>
  <dcterms:created xsi:type="dcterms:W3CDTF">2022-09-26T17:23:18Z</dcterms:created>
  <dcterms:modified xsi:type="dcterms:W3CDTF">2022-12-10T15:30:33Z</dcterms:modified>
</cp:coreProperties>
</file>